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995f5ee6a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995f5ee6a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995f5ee6a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995f5ee6a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995f5ee6a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995f5ee6a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995f5ee6a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995f5ee6a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995f5ee6a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995f5ee6a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995f5ee6a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995f5ee6a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995f5ee6a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995f5ee6a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995f5ee6a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995f5ee6a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Troubadou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9100" y="194800"/>
            <a:ext cx="32258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Kyle Suit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4575" y="344950"/>
            <a:ext cx="4514850" cy="45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20250212_226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000" y="19365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title="20250212_198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088" y="15240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20250212_19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088" y="21200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title="20250212_153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088" y="193675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 title="20250212_189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088" y="198225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 title="20250212_2070 (2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088" y="37245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 title="20250212_1027 (2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088" y="12490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